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9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Modak" userId="302d4290648b5bc8" providerId="LiveId" clId="{459EB7C9-9521-48A8-A339-3580B34184DF}"/>
    <pc:docChg chg="custSel addSld delSld modSld sldOrd">
      <pc:chgData name="Chinmay Modak" userId="302d4290648b5bc8" providerId="LiveId" clId="{459EB7C9-9521-48A8-A339-3580B34184DF}" dt="2022-11-19T07:17:57.004" v="218" actId="2696"/>
      <pc:docMkLst>
        <pc:docMk/>
      </pc:docMkLst>
      <pc:sldChg chg="modSp mod">
        <pc:chgData name="Chinmay Modak" userId="302d4290648b5bc8" providerId="LiveId" clId="{459EB7C9-9521-48A8-A339-3580B34184DF}" dt="2022-11-19T07:11:15.893" v="183" actId="1076"/>
        <pc:sldMkLst>
          <pc:docMk/>
          <pc:sldMk cId="2824580938" sldId="256"/>
        </pc:sldMkLst>
        <pc:spChg chg="mod">
          <ac:chgData name="Chinmay Modak" userId="302d4290648b5bc8" providerId="LiveId" clId="{459EB7C9-9521-48A8-A339-3580B34184DF}" dt="2022-11-19T07:11:15.893" v="183" actId="1076"/>
          <ac:spMkLst>
            <pc:docMk/>
            <pc:sldMk cId="2824580938" sldId="256"/>
            <ac:spMk id="4" creationId="{3671FD52-8F04-F64F-1F55-5743C5227D7B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824580938" sldId="256"/>
            <ac:picMk id="15" creationId="{58E1B874-787D-7652-0663-55E8180B6993}"/>
          </ac:picMkLst>
        </pc:picChg>
      </pc:sldChg>
      <pc:sldChg chg="modSp mod">
        <pc:chgData name="Chinmay Modak" userId="302d4290648b5bc8" providerId="LiveId" clId="{459EB7C9-9521-48A8-A339-3580B34184DF}" dt="2022-11-19T07:11:28.443" v="185" actId="2711"/>
        <pc:sldMkLst>
          <pc:docMk/>
          <pc:sldMk cId="1027680572" sldId="257"/>
        </pc:sldMkLst>
        <pc:spChg chg="mod">
          <ac:chgData name="Chinmay Modak" userId="302d4290648b5bc8" providerId="LiveId" clId="{459EB7C9-9521-48A8-A339-3580B34184DF}" dt="2022-11-19T07:11:28.443" v="185" actId="2711"/>
          <ac:spMkLst>
            <pc:docMk/>
            <pc:sldMk cId="1027680572" sldId="257"/>
            <ac:spMk id="2" creationId="{877BBD59-6CDB-A1E3-EE0A-6CB95A7A9A4B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027680572" sldId="257"/>
            <ac:picMk id="5" creationId="{F70F46DF-1D3B-E840-4645-278940121A82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4050274119" sldId="258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4050274119" sldId="258"/>
            <ac:spMk id="2" creationId="{83F2F4EB-E8B2-B2F4-8CBA-36634C756A25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4050274119" sldId="258"/>
            <ac:picMk id="7" creationId="{6E2679AC-44DB-7E1B-C50F-8A8531C73E4B}"/>
          </ac:picMkLst>
        </pc:picChg>
      </pc:sldChg>
      <pc:sldChg chg="modSp mod">
        <pc:chgData name="Chinmay Modak" userId="302d4290648b5bc8" providerId="LiveId" clId="{459EB7C9-9521-48A8-A339-3580B34184DF}" dt="2022-11-19T07:11:44.962" v="186" actId="2711"/>
        <pc:sldMkLst>
          <pc:docMk/>
          <pc:sldMk cId="3716412243" sldId="259"/>
        </pc:sldMkLst>
        <pc:spChg chg="mod">
          <ac:chgData name="Chinmay Modak" userId="302d4290648b5bc8" providerId="LiveId" clId="{459EB7C9-9521-48A8-A339-3580B34184DF}" dt="2022-11-19T07:11:44.962" v="186" actId="2711"/>
          <ac:spMkLst>
            <pc:docMk/>
            <pc:sldMk cId="3716412243" sldId="259"/>
            <ac:spMk id="2" creationId="{8909AF13-9AF3-5572-B227-AB211180B283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716412243" sldId="259"/>
            <ac:picMk id="5" creationId="{9EAACCCF-4E7C-3AB9-8A5C-F22337DFBF84}"/>
          </ac:picMkLst>
        </pc:picChg>
      </pc:sldChg>
      <pc:sldChg chg="modSp mod">
        <pc:chgData name="Chinmay Modak" userId="302d4290648b5bc8" providerId="LiveId" clId="{459EB7C9-9521-48A8-A339-3580B34184DF}" dt="2022-11-19T07:11:50.650" v="187" actId="2711"/>
        <pc:sldMkLst>
          <pc:docMk/>
          <pc:sldMk cId="99359106" sldId="260"/>
        </pc:sldMkLst>
        <pc:spChg chg="mod">
          <ac:chgData name="Chinmay Modak" userId="302d4290648b5bc8" providerId="LiveId" clId="{459EB7C9-9521-48A8-A339-3580B34184DF}" dt="2022-11-19T07:11:50.650" v="187" actId="2711"/>
          <ac:spMkLst>
            <pc:docMk/>
            <pc:sldMk cId="99359106" sldId="260"/>
            <ac:spMk id="2" creationId="{C410B1DF-DE33-6336-DF56-C979967F5E66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99359106" sldId="260"/>
            <ac:picMk id="7" creationId="{6EBB854D-77FD-7C41-33C0-6014C78509AA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2315669596" sldId="261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2315669596" sldId="261"/>
            <ac:spMk id="2" creationId="{101281F7-228C-7F1E-B0D6-D071F8892EEA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315669596" sldId="261"/>
            <ac:picMk id="5" creationId="{7B3A9EAB-52D2-61BB-3CA0-81840D7B351A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3144777353" sldId="262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144777353" sldId="262"/>
            <ac:spMk id="2" creationId="{06C65352-8A66-4792-99F5-D06C692B2543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144777353" sldId="262"/>
            <ac:picMk id="5" creationId="{23206E6C-5588-A8DF-E9BA-A5FF046044D7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3758632989" sldId="263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758632989" sldId="263"/>
            <ac:spMk id="2" creationId="{E2EAB511-D9E6-F817-A61D-CCE13D478DD6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758632989" sldId="263"/>
            <ac:picMk id="5" creationId="{61AC86F6-1A86-4A59-BBD4-C82D28BA3872}"/>
          </ac:picMkLst>
        </pc:picChg>
      </pc:sldChg>
      <pc:sldChg chg="modSp mod">
        <pc:chgData name="Chinmay Modak" userId="302d4290648b5bc8" providerId="LiveId" clId="{459EB7C9-9521-48A8-A339-3580B34184DF}" dt="2022-11-19T07:10:26.507" v="172" actId="27636"/>
        <pc:sldMkLst>
          <pc:docMk/>
          <pc:sldMk cId="3502438526" sldId="264"/>
        </pc:sldMkLst>
        <pc:spChg chg="mod">
          <ac:chgData name="Chinmay Modak" userId="302d4290648b5bc8" providerId="LiveId" clId="{459EB7C9-9521-48A8-A339-3580B34184DF}" dt="2022-11-19T07:10:26.507" v="172" actId="27636"/>
          <ac:spMkLst>
            <pc:docMk/>
            <pc:sldMk cId="3502438526" sldId="264"/>
            <ac:spMk id="2" creationId="{DAF7CE00-361B-570B-F966-FB71AB655D18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502438526" sldId="264"/>
            <ac:picMk id="5" creationId="{FFBC17D2-D7B4-E7EC-8C63-F61E7284B991}"/>
          </ac:picMkLst>
        </pc:picChg>
      </pc:sldChg>
      <pc:sldChg chg="modSp mod">
        <pc:chgData name="Chinmay Modak" userId="302d4290648b5bc8" providerId="LiveId" clId="{459EB7C9-9521-48A8-A339-3580B34184DF}" dt="2022-11-19T07:12:28.975" v="188" actId="1076"/>
        <pc:sldMkLst>
          <pc:docMk/>
          <pc:sldMk cId="1118103712" sldId="265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118103712" sldId="265"/>
            <ac:spMk id="2" creationId="{A5C4718E-2DF8-D209-AF8F-AC11CFF02A75}"/>
          </ac:spMkLst>
        </pc:spChg>
        <pc:picChg chg="mod">
          <ac:chgData name="Chinmay Modak" userId="302d4290648b5bc8" providerId="LiveId" clId="{459EB7C9-9521-48A8-A339-3580B34184DF}" dt="2022-11-19T07:12:28.975" v="188" actId="1076"/>
          <ac:picMkLst>
            <pc:docMk/>
            <pc:sldMk cId="1118103712" sldId="265"/>
            <ac:picMk id="5" creationId="{7C8BE213-1807-2B51-1DEE-7835ECA16BBA}"/>
          </ac:picMkLst>
        </pc:picChg>
      </pc:sldChg>
      <pc:sldChg chg="modSp mod">
        <pc:chgData name="Chinmay Modak" userId="302d4290648b5bc8" providerId="LiveId" clId="{459EB7C9-9521-48A8-A339-3580B34184DF}" dt="2022-11-19T07:12:34.560" v="189" actId="1076"/>
        <pc:sldMkLst>
          <pc:docMk/>
          <pc:sldMk cId="1376598927" sldId="266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376598927" sldId="266"/>
            <ac:spMk id="2" creationId="{8FC12FDD-C9E3-B463-FC3D-B9D7BB53B782}"/>
          </ac:spMkLst>
        </pc:spChg>
        <pc:picChg chg="mod">
          <ac:chgData name="Chinmay Modak" userId="302d4290648b5bc8" providerId="LiveId" clId="{459EB7C9-9521-48A8-A339-3580B34184DF}" dt="2022-11-19T07:12:34.560" v="189" actId="1076"/>
          <ac:picMkLst>
            <pc:docMk/>
            <pc:sldMk cId="1376598927" sldId="266"/>
            <ac:picMk id="5" creationId="{DBE19D58-1003-D502-9C96-9A2AC5703241}"/>
          </ac:picMkLst>
        </pc:picChg>
      </pc:sldChg>
      <pc:sldChg chg="modSp mod">
        <pc:chgData name="Chinmay Modak" userId="302d4290648b5bc8" providerId="LiveId" clId="{459EB7C9-9521-48A8-A339-3580B34184DF}" dt="2022-11-19T07:12:38.199" v="191" actId="1076"/>
        <pc:sldMkLst>
          <pc:docMk/>
          <pc:sldMk cId="1921596236" sldId="267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921596236" sldId="267"/>
            <ac:spMk id="2" creationId="{CDDE51D2-2AA7-A8D5-3C40-6A014848FA23}"/>
          </ac:spMkLst>
        </pc:spChg>
        <pc:picChg chg="mod">
          <ac:chgData name="Chinmay Modak" userId="302d4290648b5bc8" providerId="LiveId" clId="{459EB7C9-9521-48A8-A339-3580B34184DF}" dt="2022-11-19T07:12:38.199" v="191" actId="1076"/>
          <ac:picMkLst>
            <pc:docMk/>
            <pc:sldMk cId="1921596236" sldId="267"/>
            <ac:picMk id="5" creationId="{22A038E4-5143-BE47-82DA-35AC6226E0FD}"/>
          </ac:picMkLst>
        </pc:picChg>
      </pc:sldChg>
      <pc:sldChg chg="modSp mod">
        <pc:chgData name="Chinmay Modak" userId="302d4290648b5bc8" providerId="LiveId" clId="{459EB7C9-9521-48A8-A339-3580B34184DF}" dt="2022-11-19T07:10:26.526" v="173" actId="27636"/>
        <pc:sldMkLst>
          <pc:docMk/>
          <pc:sldMk cId="3218993495" sldId="268"/>
        </pc:sldMkLst>
        <pc:spChg chg="mod">
          <ac:chgData name="Chinmay Modak" userId="302d4290648b5bc8" providerId="LiveId" clId="{459EB7C9-9521-48A8-A339-3580B34184DF}" dt="2022-11-19T07:10:26.526" v="173" actId="27636"/>
          <ac:spMkLst>
            <pc:docMk/>
            <pc:sldMk cId="3218993495" sldId="268"/>
            <ac:spMk id="2" creationId="{20BD4E93-4456-F9E7-BA5A-B8BD837627B6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218993495" sldId="268"/>
            <ac:picMk id="5" creationId="{D73AC97E-B5AC-B944-5344-5903D28E2875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3568553853" sldId="269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568553853" sldId="269"/>
            <ac:spMk id="2" creationId="{7CCE75B4-78CE-7A32-55CB-1117E13FC4F5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568553853" sldId="269"/>
            <ac:picMk id="5" creationId="{23DA528C-E6D9-6014-A4B0-AC8F2FFF7848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1656752057" sldId="270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656752057" sldId="270"/>
            <ac:spMk id="2" creationId="{F081FA28-26DD-0798-6637-8A9F84F15C67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656752057" sldId="270"/>
            <ac:picMk id="5" creationId="{CCD1CF65-DDD1-A0F6-9CB7-BA831C381925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2326415406" sldId="271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2326415406" sldId="271"/>
            <ac:spMk id="2" creationId="{BB1AB49B-2623-334A-1A85-C75EF31398E0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326415406" sldId="271"/>
            <ac:picMk id="5" creationId="{5B708BD7-4218-7B70-6480-7952733B12EA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3386371706" sldId="272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386371706" sldId="272"/>
            <ac:spMk id="2" creationId="{7C5E7E5F-E672-A080-3DAD-052470D26C43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386371706" sldId="272"/>
            <ac:picMk id="5" creationId="{B162A0E7-D5F9-75F6-1789-37F95E8A9AE7}"/>
          </ac:picMkLst>
        </pc:picChg>
      </pc:sldChg>
      <pc:sldChg chg="modSp mod">
        <pc:chgData name="Chinmay Modak" userId="302d4290648b5bc8" providerId="LiveId" clId="{459EB7C9-9521-48A8-A339-3580B34184DF}" dt="2022-11-19T07:10:26.528" v="174" actId="27636"/>
        <pc:sldMkLst>
          <pc:docMk/>
          <pc:sldMk cId="1393997821" sldId="273"/>
        </pc:sldMkLst>
        <pc:spChg chg="mod">
          <ac:chgData name="Chinmay Modak" userId="302d4290648b5bc8" providerId="LiveId" clId="{459EB7C9-9521-48A8-A339-3580B34184DF}" dt="2022-11-19T07:10:26.528" v="174" actId="27636"/>
          <ac:spMkLst>
            <pc:docMk/>
            <pc:sldMk cId="1393997821" sldId="273"/>
            <ac:spMk id="2" creationId="{8C2A6500-DCD4-09A9-80E2-760A2788CBAC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393997821" sldId="273"/>
            <ac:picMk id="5" creationId="{2F5623DB-813D-4B8E-AB4E-6F8EBBF8F94D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3605186385" sldId="274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605186385" sldId="274"/>
            <ac:spMk id="2" creationId="{170EC1CB-03A3-D1BD-3D9E-A73100B35B65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605186385" sldId="274"/>
            <ac:picMk id="5" creationId="{6E7210B2-EC0E-021B-2F47-ECCEE99BDF31}"/>
          </ac:picMkLst>
        </pc:picChg>
      </pc:sldChg>
      <pc:sldChg chg="modSp mod">
        <pc:chgData name="Chinmay Modak" userId="302d4290648b5bc8" providerId="LiveId" clId="{459EB7C9-9521-48A8-A339-3580B34184DF}" dt="2022-11-19T07:10:26.535" v="175" actId="27636"/>
        <pc:sldMkLst>
          <pc:docMk/>
          <pc:sldMk cId="3723562833" sldId="275"/>
        </pc:sldMkLst>
        <pc:spChg chg="mod">
          <ac:chgData name="Chinmay Modak" userId="302d4290648b5bc8" providerId="LiveId" clId="{459EB7C9-9521-48A8-A339-3580B34184DF}" dt="2022-11-19T07:10:26.535" v="175" actId="27636"/>
          <ac:spMkLst>
            <pc:docMk/>
            <pc:sldMk cId="3723562833" sldId="275"/>
            <ac:spMk id="2" creationId="{7881E3CB-396D-FD6F-9163-9B101E965BDF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3723562833" sldId="275"/>
            <ac:picMk id="5" creationId="{B99661BE-4391-C93E-EA27-F64A2342BE3D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1184948960" sldId="276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184948960" sldId="276"/>
            <ac:spMk id="2" creationId="{FD61DD21-301A-5457-9CA2-A410FE79485F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184948960" sldId="276"/>
            <ac:picMk id="5" creationId="{B44BF16A-AE0B-641B-FC72-D4064596CA7A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855303928" sldId="277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855303928" sldId="277"/>
            <ac:spMk id="2" creationId="{9F703E4B-55D9-B1A6-3FB5-953C54EA5666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855303928" sldId="277"/>
            <ac:picMk id="5" creationId="{2D2AFCFF-AE06-851C-2C4B-AB056EE610A4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187745171" sldId="278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87745171" sldId="278"/>
            <ac:spMk id="2" creationId="{AE9E233E-3707-AD9A-2DF0-7809995EF00D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87745171" sldId="278"/>
            <ac:picMk id="5" creationId="{C3C89F84-5471-64F0-511A-C6A7A9AED976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4273715483" sldId="279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4273715483" sldId="279"/>
            <ac:spMk id="2" creationId="{B41DAD88-8624-7CB1-19D0-AE8745EE372F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4273715483" sldId="279"/>
            <ac:picMk id="5" creationId="{8621390A-29B9-B0D7-11BD-746F5C366757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2706118155" sldId="280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2706118155" sldId="280"/>
            <ac:spMk id="2" creationId="{CF9B5DE1-E9F0-7C71-EE55-1A7B37896A7E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706118155" sldId="280"/>
            <ac:picMk id="5" creationId="{6A1AEA89-7803-8BCE-BA1C-AF9D33B00AB8}"/>
          </ac:picMkLst>
        </pc:picChg>
      </pc:sldChg>
      <pc:sldChg chg="modSp mod">
        <pc:chgData name="Chinmay Modak" userId="302d4290648b5bc8" providerId="LiveId" clId="{459EB7C9-9521-48A8-A339-3580B34184DF}" dt="2022-11-19T07:10:26.539" v="176" actId="27636"/>
        <pc:sldMkLst>
          <pc:docMk/>
          <pc:sldMk cId="685532759" sldId="281"/>
        </pc:sldMkLst>
        <pc:spChg chg="mod">
          <ac:chgData name="Chinmay Modak" userId="302d4290648b5bc8" providerId="LiveId" clId="{459EB7C9-9521-48A8-A339-3580B34184DF}" dt="2022-11-19T07:10:26.539" v="176" actId="27636"/>
          <ac:spMkLst>
            <pc:docMk/>
            <pc:sldMk cId="685532759" sldId="281"/>
            <ac:spMk id="2" creationId="{6570881E-DCAE-34EC-99BE-587A281B5D88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685532759" sldId="281"/>
            <ac:picMk id="5" creationId="{EB15CC20-AD9B-1E47-1778-152DD6804635}"/>
          </ac:picMkLst>
        </pc:picChg>
      </pc:sldChg>
      <pc:sldChg chg="modSp mod">
        <pc:chgData name="Chinmay Modak" userId="302d4290648b5bc8" providerId="LiveId" clId="{459EB7C9-9521-48A8-A339-3580B34184DF}" dt="2022-11-19T07:10:26.544" v="177" actId="27636"/>
        <pc:sldMkLst>
          <pc:docMk/>
          <pc:sldMk cId="2970369433" sldId="282"/>
        </pc:sldMkLst>
        <pc:spChg chg="mod">
          <ac:chgData name="Chinmay Modak" userId="302d4290648b5bc8" providerId="LiveId" clId="{459EB7C9-9521-48A8-A339-3580B34184DF}" dt="2022-11-19T07:10:26.544" v="177" actId="27636"/>
          <ac:spMkLst>
            <pc:docMk/>
            <pc:sldMk cId="2970369433" sldId="282"/>
            <ac:spMk id="2" creationId="{CBAB1CC5-CEB5-932C-84A8-DC8C9BCFDEAB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970369433" sldId="282"/>
            <ac:picMk id="5" creationId="{0819172B-EF99-A48E-EEFA-EB47095F357A}"/>
          </ac:picMkLst>
        </pc:picChg>
      </pc:sldChg>
      <pc:sldChg chg="modSp">
        <pc:chgData name="Chinmay Modak" userId="302d4290648b5bc8" providerId="LiveId" clId="{459EB7C9-9521-48A8-A339-3580B34184DF}" dt="2022-11-19T07:10:26.395" v="170"/>
        <pc:sldMkLst>
          <pc:docMk/>
          <pc:sldMk cId="224839881" sldId="283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224839881" sldId="283"/>
            <ac:spMk id="2" creationId="{F9E43F25-C861-3C04-0AFF-9A6AC1D793FF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224839881" sldId="283"/>
            <ac:picMk id="5" creationId="{DDEBC1BF-CF88-E779-AFD6-933F94C4585D}"/>
          </ac:picMkLst>
        </pc:picChg>
      </pc:sldChg>
      <pc:sldChg chg="modSp mod">
        <pc:chgData name="Chinmay Modak" userId="302d4290648b5bc8" providerId="LiveId" clId="{459EB7C9-9521-48A8-A339-3580B34184DF}" dt="2022-11-19T07:10:26.547" v="178" actId="27636"/>
        <pc:sldMkLst>
          <pc:docMk/>
          <pc:sldMk cId="103567677" sldId="284"/>
        </pc:sldMkLst>
        <pc:spChg chg="mod">
          <ac:chgData name="Chinmay Modak" userId="302d4290648b5bc8" providerId="LiveId" clId="{459EB7C9-9521-48A8-A339-3580B34184DF}" dt="2022-11-19T07:10:26.547" v="178" actId="27636"/>
          <ac:spMkLst>
            <pc:docMk/>
            <pc:sldMk cId="103567677" sldId="284"/>
            <ac:spMk id="2" creationId="{9A87C5F7-4871-8EB0-3DC0-7729C41BF036}"/>
          </ac:spMkLst>
        </pc:spChg>
        <pc:picChg chg="mod">
          <ac:chgData name="Chinmay Modak" userId="302d4290648b5bc8" providerId="LiveId" clId="{459EB7C9-9521-48A8-A339-3580B34184DF}" dt="2022-11-19T07:10:26.395" v="170"/>
          <ac:picMkLst>
            <pc:docMk/>
            <pc:sldMk cId="103567677" sldId="284"/>
            <ac:picMk id="5" creationId="{B2F6E7A3-3747-124C-7290-E657F05D230D}"/>
          </ac:picMkLst>
        </pc:picChg>
      </pc:sldChg>
      <pc:sldChg chg="addSp delSp modSp mod">
        <pc:chgData name="Chinmay Modak" userId="302d4290648b5bc8" providerId="LiveId" clId="{459EB7C9-9521-48A8-A339-3580B34184DF}" dt="2022-11-19T07:14:25.775" v="209" actId="1076"/>
        <pc:sldMkLst>
          <pc:docMk/>
          <pc:sldMk cId="2006778158" sldId="285"/>
        </pc:sldMkLst>
        <pc:spChg chg="mod">
          <ac:chgData name="Chinmay Modak" userId="302d4290648b5bc8" providerId="LiveId" clId="{459EB7C9-9521-48A8-A339-3580B34184DF}" dt="2022-11-19T07:14:22.476" v="208" actId="1076"/>
          <ac:spMkLst>
            <pc:docMk/>
            <pc:sldMk cId="2006778158" sldId="285"/>
            <ac:spMk id="2" creationId="{4A5817D2-D258-C069-6978-EA737B494142}"/>
          </ac:spMkLst>
        </pc:spChg>
        <pc:spChg chg="del">
          <ac:chgData name="Chinmay Modak" userId="302d4290648b5bc8" providerId="LiveId" clId="{459EB7C9-9521-48A8-A339-3580B34184DF}" dt="2022-11-19T06:19:58.223" v="2" actId="931"/>
          <ac:spMkLst>
            <pc:docMk/>
            <pc:sldMk cId="2006778158" sldId="285"/>
            <ac:spMk id="3" creationId="{508564E9-A098-5377-3918-72CDB2DD0A54}"/>
          </ac:spMkLst>
        </pc:spChg>
        <pc:picChg chg="add mod">
          <ac:chgData name="Chinmay Modak" userId="302d4290648b5bc8" providerId="LiveId" clId="{459EB7C9-9521-48A8-A339-3580B34184DF}" dt="2022-11-19T07:14:25.775" v="209" actId="1076"/>
          <ac:picMkLst>
            <pc:docMk/>
            <pc:sldMk cId="2006778158" sldId="285"/>
            <ac:picMk id="5" creationId="{3309F855-86DE-3734-E8E0-AA8990F87A3E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743223027" sldId="286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743223027" sldId="286"/>
            <ac:spMk id="2" creationId="{B6B6112C-022B-061B-B567-B5DBD3D024B1}"/>
          </ac:spMkLst>
        </pc:spChg>
        <pc:spChg chg="del">
          <ac:chgData name="Chinmay Modak" userId="302d4290648b5bc8" providerId="LiveId" clId="{459EB7C9-9521-48A8-A339-3580B34184DF}" dt="2022-11-19T06:21:18.659" v="7" actId="931"/>
          <ac:spMkLst>
            <pc:docMk/>
            <pc:sldMk cId="743223027" sldId="286"/>
            <ac:spMk id="3" creationId="{89E6B9D8-6723-3373-19E8-4AE8DCA924FF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743223027" sldId="286"/>
            <ac:picMk id="5" creationId="{EC735659-9AAA-FC7A-2DB0-6CF813E7786F}"/>
          </ac:picMkLst>
        </pc:picChg>
      </pc:sldChg>
      <pc:sldChg chg="addSp delSp modSp new mod">
        <pc:chgData name="Chinmay Modak" userId="302d4290648b5bc8" providerId="LiveId" clId="{459EB7C9-9521-48A8-A339-3580B34184DF}" dt="2022-11-19T07:14:04.590" v="206" actId="313"/>
        <pc:sldMkLst>
          <pc:docMk/>
          <pc:sldMk cId="626073445" sldId="287"/>
        </pc:sldMkLst>
        <pc:spChg chg="mod">
          <ac:chgData name="Chinmay Modak" userId="302d4290648b5bc8" providerId="LiveId" clId="{459EB7C9-9521-48A8-A339-3580B34184DF}" dt="2022-11-19T07:14:04.590" v="206" actId="313"/>
          <ac:spMkLst>
            <pc:docMk/>
            <pc:sldMk cId="626073445" sldId="287"/>
            <ac:spMk id="2" creationId="{52C79F9B-D8EA-1ACF-7427-52DF6A03851C}"/>
          </ac:spMkLst>
        </pc:spChg>
        <pc:spChg chg="del">
          <ac:chgData name="Chinmay Modak" userId="302d4290648b5bc8" providerId="LiveId" clId="{459EB7C9-9521-48A8-A339-3580B34184DF}" dt="2022-11-19T06:25:28.780" v="11" actId="931"/>
          <ac:spMkLst>
            <pc:docMk/>
            <pc:sldMk cId="626073445" sldId="287"/>
            <ac:spMk id="3" creationId="{108C7455-1CAF-3016-4864-19CCBEEAC82C}"/>
          </ac:spMkLst>
        </pc:spChg>
        <pc:picChg chg="add mod">
          <ac:chgData name="Chinmay Modak" userId="302d4290648b5bc8" providerId="LiveId" clId="{459EB7C9-9521-48A8-A339-3580B34184DF}" dt="2022-11-19T07:13:39.379" v="198" actId="1076"/>
          <ac:picMkLst>
            <pc:docMk/>
            <pc:sldMk cId="626073445" sldId="287"/>
            <ac:picMk id="5" creationId="{AED4BF5B-B635-3CBC-AD1F-C69A9239A17B}"/>
          </ac:picMkLst>
        </pc:picChg>
      </pc:sldChg>
      <pc:sldChg chg="addSp delSp modSp new mod">
        <pc:chgData name="Chinmay Modak" userId="302d4290648b5bc8" providerId="LiveId" clId="{459EB7C9-9521-48A8-A339-3580B34184DF}" dt="2022-11-19T07:13:18.681" v="194" actId="1076"/>
        <pc:sldMkLst>
          <pc:docMk/>
          <pc:sldMk cId="2991258723" sldId="288"/>
        </pc:sldMkLst>
        <pc:spChg chg="mod">
          <ac:chgData name="Chinmay Modak" userId="302d4290648b5bc8" providerId="LiveId" clId="{459EB7C9-9521-48A8-A339-3580B34184DF}" dt="2022-11-19T07:13:18.681" v="194" actId="1076"/>
          <ac:spMkLst>
            <pc:docMk/>
            <pc:sldMk cId="2991258723" sldId="288"/>
            <ac:spMk id="2" creationId="{6AAE3A4A-0E37-36B8-E546-7115B87244A0}"/>
          </ac:spMkLst>
        </pc:spChg>
        <pc:spChg chg="del">
          <ac:chgData name="Chinmay Modak" userId="302d4290648b5bc8" providerId="LiveId" clId="{459EB7C9-9521-48A8-A339-3580B34184DF}" dt="2022-11-19T06:26:32.324" v="17" actId="931"/>
          <ac:spMkLst>
            <pc:docMk/>
            <pc:sldMk cId="2991258723" sldId="288"/>
            <ac:spMk id="3" creationId="{4A206626-9B77-1554-C229-F5F033EF6AFE}"/>
          </ac:spMkLst>
        </pc:spChg>
        <pc:picChg chg="add mod">
          <ac:chgData name="Chinmay Modak" userId="302d4290648b5bc8" providerId="LiveId" clId="{459EB7C9-9521-48A8-A339-3580B34184DF}" dt="2022-11-19T07:13:08.878" v="192" actId="1076"/>
          <ac:picMkLst>
            <pc:docMk/>
            <pc:sldMk cId="2991258723" sldId="288"/>
            <ac:picMk id="5" creationId="{0915A502-4B8E-A575-2763-6FC43169990D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70871905" sldId="289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70871905" sldId="289"/>
            <ac:spMk id="2" creationId="{44CCD336-DFF3-6400-A5FB-14A1F29FD938}"/>
          </ac:spMkLst>
        </pc:spChg>
        <pc:spChg chg="del">
          <ac:chgData name="Chinmay Modak" userId="302d4290648b5bc8" providerId="LiveId" clId="{459EB7C9-9521-48A8-A339-3580B34184DF}" dt="2022-11-19T06:27:25.538" v="22" actId="931"/>
          <ac:spMkLst>
            <pc:docMk/>
            <pc:sldMk cId="70871905" sldId="289"/>
            <ac:spMk id="3" creationId="{5C88E15B-83F9-DE94-FE95-EC343C8FAED0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70871905" sldId="289"/>
            <ac:picMk id="5" creationId="{6CA30160-1394-D168-7F42-E0539396268A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3776544059" sldId="290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776544059" sldId="290"/>
            <ac:spMk id="2" creationId="{4576A349-7E1C-C7F0-FAC3-1ABBE738BF91}"/>
          </ac:spMkLst>
        </pc:spChg>
        <pc:spChg chg="del">
          <ac:chgData name="Chinmay Modak" userId="302d4290648b5bc8" providerId="LiveId" clId="{459EB7C9-9521-48A8-A339-3580B34184DF}" dt="2022-11-19T06:28:07.958" v="26" actId="931"/>
          <ac:spMkLst>
            <pc:docMk/>
            <pc:sldMk cId="3776544059" sldId="290"/>
            <ac:spMk id="3" creationId="{AB6182C9-27DB-91D7-5CC7-781FB3CB5518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3776544059" sldId="290"/>
            <ac:picMk id="5" creationId="{EDB10B29-3BC3-0BA9-8369-667D59E0B5F5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2877687811" sldId="291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2877687811" sldId="291"/>
            <ac:spMk id="2" creationId="{5B8F5B82-AA3C-F258-8374-E28A0CD049A5}"/>
          </ac:spMkLst>
        </pc:spChg>
        <pc:spChg chg="del">
          <ac:chgData name="Chinmay Modak" userId="302d4290648b5bc8" providerId="LiveId" clId="{459EB7C9-9521-48A8-A339-3580B34184DF}" dt="2022-11-19T07:00:42.984" v="29" actId="931"/>
          <ac:spMkLst>
            <pc:docMk/>
            <pc:sldMk cId="2877687811" sldId="291"/>
            <ac:spMk id="3" creationId="{8AEE7B95-68F5-9485-15D4-74B860472E44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2877687811" sldId="291"/>
            <ac:picMk id="5" creationId="{084160B7-1F97-2E65-A43A-EA0D9BC54FA5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1470037557" sldId="292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1470037557" sldId="292"/>
            <ac:spMk id="2" creationId="{85C34432-840B-DC83-6100-6948CC75E94E}"/>
          </ac:spMkLst>
        </pc:spChg>
        <pc:spChg chg="del">
          <ac:chgData name="Chinmay Modak" userId="302d4290648b5bc8" providerId="LiveId" clId="{459EB7C9-9521-48A8-A339-3580B34184DF}" dt="2022-11-19T07:01:55.386" v="32" actId="931"/>
          <ac:spMkLst>
            <pc:docMk/>
            <pc:sldMk cId="1470037557" sldId="292"/>
            <ac:spMk id="3" creationId="{CE358C79-6106-A7BF-BBEA-4AFF9828607C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1470037557" sldId="292"/>
            <ac:picMk id="5" creationId="{615280AD-B148-814E-FC3A-FB07AFD8CF64}"/>
          </ac:picMkLst>
        </pc:picChg>
      </pc:sldChg>
      <pc:sldChg chg="addSp delSp modSp new mod">
        <pc:chgData name="Chinmay Modak" userId="302d4290648b5bc8" providerId="LiveId" clId="{459EB7C9-9521-48A8-A339-3580B34184DF}" dt="2022-11-19T07:10:26.395" v="170"/>
        <pc:sldMkLst>
          <pc:docMk/>
          <pc:sldMk cId="3628830951" sldId="293"/>
        </pc:sldMkLst>
        <pc:spChg chg="mod">
          <ac:chgData name="Chinmay Modak" userId="302d4290648b5bc8" providerId="LiveId" clId="{459EB7C9-9521-48A8-A339-3580B34184DF}" dt="2022-11-19T07:10:26.395" v="170"/>
          <ac:spMkLst>
            <pc:docMk/>
            <pc:sldMk cId="3628830951" sldId="293"/>
            <ac:spMk id="2" creationId="{6E3101FF-AA35-E63B-03C7-0886FB48BBB3}"/>
          </ac:spMkLst>
        </pc:spChg>
        <pc:spChg chg="del">
          <ac:chgData name="Chinmay Modak" userId="302d4290648b5bc8" providerId="LiveId" clId="{459EB7C9-9521-48A8-A339-3580B34184DF}" dt="2022-11-19T07:02:40.627" v="35" actId="931"/>
          <ac:spMkLst>
            <pc:docMk/>
            <pc:sldMk cId="3628830951" sldId="293"/>
            <ac:spMk id="3" creationId="{94223C73-7E20-3C83-C7AA-179F6F325D86}"/>
          </ac:spMkLst>
        </pc:spChg>
        <pc:picChg chg="add mod">
          <ac:chgData name="Chinmay Modak" userId="302d4290648b5bc8" providerId="LiveId" clId="{459EB7C9-9521-48A8-A339-3580B34184DF}" dt="2022-11-19T07:10:26.395" v="170"/>
          <ac:picMkLst>
            <pc:docMk/>
            <pc:sldMk cId="3628830951" sldId="293"/>
            <ac:picMk id="5" creationId="{B6754871-307D-1B51-51D3-D1FEDE3F58DA}"/>
          </ac:picMkLst>
        </pc:picChg>
      </pc:sldChg>
      <pc:sldChg chg="modSp new mod ord setBg modAnim">
        <pc:chgData name="Chinmay Modak" userId="302d4290648b5bc8" providerId="LiveId" clId="{459EB7C9-9521-48A8-A339-3580B34184DF}" dt="2022-11-19T07:15:31.878" v="211"/>
        <pc:sldMkLst>
          <pc:docMk/>
          <pc:sldMk cId="3752799583" sldId="294"/>
        </pc:sldMkLst>
        <pc:spChg chg="mod">
          <ac:chgData name="Chinmay Modak" userId="302d4290648b5bc8" providerId="LiveId" clId="{459EB7C9-9521-48A8-A339-3580B34184DF}" dt="2022-11-19T07:10:53.138" v="180" actId="1076"/>
          <ac:spMkLst>
            <pc:docMk/>
            <pc:sldMk cId="3752799583" sldId="294"/>
            <ac:spMk id="2" creationId="{6AF3B0CB-22F8-5FF5-BECA-2DE33FED4B83}"/>
          </ac:spMkLst>
        </pc:spChg>
        <pc:spChg chg="mod">
          <ac:chgData name="Chinmay Modak" userId="302d4290648b5bc8" providerId="LiveId" clId="{459EB7C9-9521-48A8-A339-3580B34184DF}" dt="2022-11-19T07:11:02.566" v="182" actId="122"/>
          <ac:spMkLst>
            <pc:docMk/>
            <pc:sldMk cId="3752799583" sldId="294"/>
            <ac:spMk id="3" creationId="{202741F5-7ADB-6B07-37E3-CCB29EA098CB}"/>
          </ac:spMkLst>
        </pc:spChg>
      </pc:sldChg>
      <pc:sldChg chg="addSp delSp modSp new del mod modClrScheme chgLayout">
        <pc:chgData name="Chinmay Modak" userId="302d4290648b5bc8" providerId="LiveId" clId="{459EB7C9-9521-48A8-A339-3580B34184DF}" dt="2022-11-19T07:17:54.410" v="217" actId="2696"/>
        <pc:sldMkLst>
          <pc:docMk/>
          <pc:sldMk cId="1380632648" sldId="295"/>
        </pc:sldMkLst>
        <pc:spChg chg="del mod ord">
          <ac:chgData name="Chinmay Modak" userId="302d4290648b5bc8" providerId="LiveId" clId="{459EB7C9-9521-48A8-A339-3580B34184DF}" dt="2022-11-19T07:16:40.805" v="213" actId="700"/>
          <ac:spMkLst>
            <pc:docMk/>
            <pc:sldMk cId="1380632648" sldId="295"/>
            <ac:spMk id="2" creationId="{E673D4EC-8195-F6F4-7896-BB4D74E15C7C}"/>
          </ac:spMkLst>
        </pc:spChg>
        <pc:spChg chg="del mod ord">
          <ac:chgData name="Chinmay Modak" userId="302d4290648b5bc8" providerId="LiveId" clId="{459EB7C9-9521-48A8-A339-3580B34184DF}" dt="2022-11-19T07:16:40.805" v="213" actId="700"/>
          <ac:spMkLst>
            <pc:docMk/>
            <pc:sldMk cId="1380632648" sldId="295"/>
            <ac:spMk id="3" creationId="{E77F325D-F9C5-DD7A-AFF6-A55E42229F96}"/>
          </ac:spMkLst>
        </pc:spChg>
        <pc:spChg chg="add mod ord">
          <ac:chgData name="Chinmay Modak" userId="302d4290648b5bc8" providerId="LiveId" clId="{459EB7C9-9521-48A8-A339-3580B34184DF}" dt="2022-11-19T07:16:40.805" v="213" actId="700"/>
          <ac:spMkLst>
            <pc:docMk/>
            <pc:sldMk cId="1380632648" sldId="295"/>
            <ac:spMk id="4" creationId="{B414368C-00A7-51C7-882F-E4E53DA19B2D}"/>
          </ac:spMkLst>
        </pc:spChg>
        <pc:spChg chg="add mod ord">
          <ac:chgData name="Chinmay Modak" userId="302d4290648b5bc8" providerId="LiveId" clId="{459EB7C9-9521-48A8-A339-3580B34184DF}" dt="2022-11-19T07:16:40.805" v="213" actId="700"/>
          <ac:spMkLst>
            <pc:docMk/>
            <pc:sldMk cId="1380632648" sldId="295"/>
            <ac:spMk id="5" creationId="{BD3535FF-A7D6-E4B6-397F-629FBF51397C}"/>
          </ac:spMkLst>
        </pc:spChg>
      </pc:sldChg>
      <pc:sldChg chg="modSp new del mod">
        <pc:chgData name="Chinmay Modak" userId="302d4290648b5bc8" providerId="LiveId" clId="{459EB7C9-9521-48A8-A339-3580B34184DF}" dt="2022-11-19T07:17:57.004" v="218" actId="2696"/>
        <pc:sldMkLst>
          <pc:docMk/>
          <pc:sldMk cId="1758058061" sldId="296"/>
        </pc:sldMkLst>
        <pc:spChg chg="mod">
          <ac:chgData name="Chinmay Modak" userId="302d4290648b5bc8" providerId="LiveId" clId="{459EB7C9-9521-48A8-A339-3580B34184DF}" dt="2022-11-19T07:17:07.844" v="216" actId="14100"/>
          <ac:spMkLst>
            <pc:docMk/>
            <pc:sldMk cId="1758058061" sldId="296"/>
            <ac:spMk id="2" creationId="{9706FD0C-6FCC-E13E-675E-65351687A2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6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09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940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0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391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18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17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0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7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6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6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18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33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40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6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6179-1034-45F7-986B-00CBC501C760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54EEF4-4C96-4934-8F0D-CDB7728084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5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B0CB-22F8-5FF5-BECA-2DE33FED4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" y="406400"/>
            <a:ext cx="9144000" cy="23876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DETAILS FROM CAR DEKHO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741F5-7ADB-6B07-37E3-CCB29EA09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973" y="3628724"/>
            <a:ext cx="9144000" cy="162907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3600" dirty="0"/>
              <a:t>Create By:</a:t>
            </a:r>
          </a:p>
          <a:p>
            <a:endParaRPr lang="en-IN" sz="3600" dirty="0"/>
          </a:p>
          <a:p>
            <a:r>
              <a:rPr lang="en-IN" sz="3600" dirty="0"/>
              <a:t>Tejas Ghute, Vishal Pimple, Chinmay Modak</a:t>
            </a:r>
          </a:p>
        </p:txBody>
      </p:sp>
    </p:spTree>
    <p:extLst>
      <p:ext uri="{BB962C8B-B14F-4D97-AF65-F5344CB8AC3E}">
        <p14:creationId xmlns:p14="http://schemas.microsoft.com/office/powerpoint/2010/main" val="37527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CE00-361B-570B-F966-FB71AB65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</a:t>
            </a:r>
            <a:r>
              <a:rPr lang="en-US" dirty="0" err="1"/>
              <a:t>selling_price</a:t>
            </a:r>
            <a:r>
              <a:rPr lang="en-US" dirty="0"/>
              <a:t> between 10000 and 100000;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C17D2-D7B4-E7EC-8C63-F61E7284B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50243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718E-2DF8-D209-AF8F-AC11CFF0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between 100001 and 400000 order by selling_price;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BE213-1807-2B51-1DEE-7835ECA16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2" y="2574474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1181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2FDD-C9E3-B463-FC3D-B9D7BB53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between 400001  and 800000 order by selling_price desc;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19D58-1003-D502-9C96-9A2AC570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2" y="2366963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376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51D2-2AA7-A8D5-3C40-6A014848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between 800001 and 1200000 order by selling_price limit 20;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038E4-5143-BE47-82DA-35AC6226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2" y="2366963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92159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4E93-4456-F9E7-BA5A-B8BD837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between 1200001 and 1600000;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AC97E-B5AC-B944-5344-5903D28E2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2189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75B4-78CE-7A32-55CB-1117E13F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between 1600001 and 2000000 order by selling_price limit 10;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528C-E6D9-6014-A4B0-AC8F2FFF7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5685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FA28-26DD-0798-6637-8A9F84F1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seller_type="Individual";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1CF65-DDD1-A0F6-9CB7-BA831C381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6567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B49B-2623-334A-1A85-C75EF313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</a:t>
            </a:r>
            <a:r>
              <a:rPr lang="en-US" dirty="0" err="1"/>
              <a:t>seller_type</a:t>
            </a:r>
            <a:r>
              <a:rPr lang="en-US" dirty="0"/>
              <a:t>="Dealer";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708BD7-4218-7B70-6480-7952733B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3264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E5F-E672-A080-3DAD-052470D2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order by </a:t>
            </a:r>
            <a:r>
              <a:rPr lang="en-US" dirty="0" err="1"/>
              <a:t>km_driven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2A0E7-D5F9-75F6-1789-37F95E8A9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3863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6500-DCD4-09A9-80E2-760A2788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 from car_details where selling_price = (select max(selling_price) from car_details);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623DB-813D-4B8E-AB4E-6F8EBBF8F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3939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71FD52-8F04-F64F-1F55-5743C522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250"/>
            <a:ext cx="10515600" cy="72253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select*from car_details;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8E1B874-787D-7652-0663-55E8180B6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245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C1CB-03A3-D1BD-3D9E-A73100B3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 car_details where selling_price=(select min(selling_price)from car_details);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210B2-EC0E-021B-2F47-ECCEE99BD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6051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E3CB-396D-FD6F-9163-9B101E96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&lt;=500000 order by selling_price;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661BE-4391-C93E-EA27-F64A2342B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7235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DD21-301A-5457-9CA2-A410FE79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avg(selling_price) from car_details;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BF16A-AE0B-641B-FC72-D4064596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1849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33E-3707-AD9A-2DF0-7809995E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name,count</a:t>
            </a:r>
            <a:r>
              <a:rPr lang="en-US" dirty="0"/>
              <a:t>(*) from car_details group by name;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89F84-5471-64F0-511A-C6A7A9AED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8774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AD88-8624-7CB1-19D0-AE8745EE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name, year, selling_price from car_details group by name having selling_price&gt;=2000000;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21390A-29B9-B0D7-11BD-746F5C366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2737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5DE1-E9F0-7C71-EE55-1A7B3789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selling_price = 1000000;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AEA89-7803-8BCE-BA1C-AF9D33B0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70611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881E-DCAE-34EC-99BE-587A281B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*from car_details where selling_price &lt;&gt;50000 order by selling_price desc limit 20;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5CC20-AD9B-1E47-1778-152DD6804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6855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1CC5-CEB5-932C-84A8-DC8C9BCF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name, year, owner, selling_price from car_details having owner like 'First%';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9172B-EF99-A48E-EEFA-EB47095F3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703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3F25-C861-3C04-0AFF-9A6AC1D7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name, year, owner, selling_price from car_details having owner like 'Second%' limit 25;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BC1BF-CF88-E779-AFD6-933F94C45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248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C5F7-4871-8EB0-3DC0-7729C41B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name, year, owner, selling_price from car_details having owner like 'Third%';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6E7A3-3747-124C-7290-E657F05D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0356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BD59-6CDB-A1E3-EE0A-6CB95A7A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*from car_details where name like 'mar%';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F46DF-1D3B-E840-4645-278940121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0276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17D2-D258-C069-6978-EA737B49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41" y="153193"/>
            <a:ext cx="851755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*from car_details where (name like 'Audi%' or name like 'BMW%' or name like '</a:t>
            </a:r>
            <a:r>
              <a:rPr lang="en-US" dirty="0" err="1"/>
              <a:t>Juguar</a:t>
            </a:r>
            <a:r>
              <a:rPr lang="en-US" dirty="0"/>
              <a:t>%'  or name like '</a:t>
            </a:r>
            <a:r>
              <a:rPr lang="en-US" dirty="0" err="1"/>
              <a:t>Land%'or</a:t>
            </a:r>
            <a:r>
              <a:rPr lang="en-US" dirty="0"/>
              <a:t> name like 'Mercedes%'  or name like 'Volvo%') order by name;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9F855-86DE-3734-E8E0-AA8990F87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823370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00677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112C-022B-061B-B567-B5DBD3D0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count(*) from car_details;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35659-9AAA-FC7A-2DB0-6CF813E77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7432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9F9B-D8EA-1ACF-7427-52DF6A0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8" y="404261"/>
            <a:ext cx="9172074" cy="252181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*from car_details where (name like 'M%' or name like 'TA%' or name like 'HY%'  or name like ‘</a:t>
            </a:r>
            <a:r>
              <a:rPr lang="en-US" dirty="0" err="1"/>
              <a:t>HO%'or</a:t>
            </a:r>
            <a:r>
              <a:rPr lang="en-US" dirty="0"/>
              <a:t> name like 'CH%'  or name like 'TO%') having fuel like 'CNG%' order by name;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4BF5B-B635-3CBC-AD1F-C69A9239A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29" y="2815106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6260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3A4A-0E37-36B8-E546-7115B872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72" y="143745"/>
            <a:ext cx="85849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name, year, selling_price, km_driven, fuel, seller_type, transmission, owner, count(name) as total_model_sell from car_details group by name order by total_model_sell desc;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5A502-4B8E-A575-2763-6FC431699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07" y="270922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912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D336-DFF3-6400-A5FB-14A1F29F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fuel,count</a:t>
            </a:r>
            <a:r>
              <a:rPr lang="en-US" dirty="0"/>
              <a:t>(fuel) as </a:t>
            </a:r>
            <a:r>
              <a:rPr lang="en-US" dirty="0" err="1"/>
              <a:t>fuel_count</a:t>
            </a:r>
            <a:r>
              <a:rPr lang="en-US" dirty="0"/>
              <a:t> from car_details group by fuel;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30160-1394-D168-7F42-E05393962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708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A349-7E1C-C7F0-FAC3-1ABBE738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transmission,count(transmission) as </a:t>
            </a:r>
            <a:r>
              <a:rPr lang="en-US" dirty="0" err="1"/>
              <a:t>transmission_count</a:t>
            </a:r>
            <a:r>
              <a:rPr lang="en-US" dirty="0"/>
              <a:t> from car_details group by transmission;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10B29-3BC3-0BA9-8369-667D59E0B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7765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5B82-AA3C-F258-8374-E28A0CD0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car_details set year =2022;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160B7-1F97-2E65-A43A-EA0D9BC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776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4432-840B-DC83-6100-6948CC7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 table car_details;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280AD-B148-814E-FC3A-FB07AFD8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470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01FF-AA35-E63B-03C7-0886FB4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 database project;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54871-307D-1B51-51D3-D1FEDE3F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6288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F4EB-E8B2-B2F4-8CBA-36634C75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name like 'Hon%';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679AC-44DB-7E1B-C50F-8A8531C73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40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F13-9AF3-5572-B227-AB211180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/>
              <a:t> car_details where name like 'TATA%';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ACCCF-4E7C-3AB9-8A5C-F22337DFB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7164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B1DF-DE33-6336-DF56-C979967F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/>
              <a:t> car_details where year like '__07%';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BB854D-77FD-7C41-33C0-6014C785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9935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81F7-228C-7F1E-B0D6-D071F889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year between 1990 and 2010;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A9EAB-52D2-61BB-3CA0-81840D7B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3156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5352-8A66-4792-99F5-D06C692B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year between 2011 and 2015;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06E6C-5588-A8DF-E9BA-A5FF04604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447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B511-D9E6-F817-A61D-CCE13D47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*from car_details where year between 2016 and 2020;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C86F6-1A86-4A59-BBD4-C82D28BA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7586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671</Words>
  <Application>Microsoft Office PowerPoint</Application>
  <PresentationFormat>Widescreen</PresentationFormat>
  <Paragraphs>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Times New Roman</vt:lpstr>
      <vt:lpstr>Trebuchet MS</vt:lpstr>
      <vt:lpstr>Wingdings 3</vt:lpstr>
      <vt:lpstr>Facet</vt:lpstr>
      <vt:lpstr>Case Study on CAR DETAILS FROM CAR DEKHO</vt:lpstr>
      <vt:lpstr>select*from car_details;</vt:lpstr>
      <vt:lpstr>select *from car_details where name like 'mar%';</vt:lpstr>
      <vt:lpstr>select *from car_details where name like 'Hon%';</vt:lpstr>
      <vt:lpstr>select *from car_details where name like 'TATA%';</vt:lpstr>
      <vt:lpstr>select *from car_details where year like '__07%';</vt:lpstr>
      <vt:lpstr>select *from car_details where year between 1990 and 2010;</vt:lpstr>
      <vt:lpstr>select *from car_details where year between 2011 and 2015;</vt:lpstr>
      <vt:lpstr>select *from car_details where year between 2016 and 2020;</vt:lpstr>
      <vt:lpstr>select *from car_details where selling_price between 10000 and 100000;</vt:lpstr>
      <vt:lpstr>select *from car_details where selling_price between 100001 and 400000 order by selling_price;</vt:lpstr>
      <vt:lpstr>select *from car_details where selling_price between 400001  and 800000 order by selling_price desc; </vt:lpstr>
      <vt:lpstr>select *from car_details where selling_price between 800001 and 1200000 order by selling_price limit 20;</vt:lpstr>
      <vt:lpstr>select *from car_details where selling_price between 1200001 and 1600000;</vt:lpstr>
      <vt:lpstr>select *from car_details where selling_price between 1600001 and 2000000 order by selling_price limit 10;</vt:lpstr>
      <vt:lpstr>select *from car_details where seller_type="Individual";</vt:lpstr>
      <vt:lpstr>select *from car_details where seller_type="Dealer";</vt:lpstr>
      <vt:lpstr>select *from car_details order by km_driven;</vt:lpstr>
      <vt:lpstr>select * from car_details where selling_price = (select max(selling_price) from car_details);</vt:lpstr>
      <vt:lpstr>select *from  car_details where selling_price=(select min(selling_price)from car_details);</vt:lpstr>
      <vt:lpstr>select *from car_details where selling_price &lt;=500000 order by selling_price;</vt:lpstr>
      <vt:lpstr>select avg(selling_price) from car_details;</vt:lpstr>
      <vt:lpstr>select name,count(*) from car_details group by name;</vt:lpstr>
      <vt:lpstr>select name, year, selling_price from car_details group by name having selling_price&gt;=2000000;</vt:lpstr>
      <vt:lpstr>select *from car_details where selling_price = 1000000;</vt:lpstr>
      <vt:lpstr>select *from car_details where selling_price &lt;&gt;50000 order by selling_price desc limit 20;</vt:lpstr>
      <vt:lpstr>select name, year, owner, selling_price from car_details having owner like 'First%';</vt:lpstr>
      <vt:lpstr>select name, year, owner, selling_price from car_details having owner like 'Second%' limit 25;</vt:lpstr>
      <vt:lpstr>select name, year, owner, selling_price from car_details having owner like 'Third%';</vt:lpstr>
      <vt:lpstr>select *from car_details where (name like 'Audi%' or name like 'BMW%' or name like 'Juguar%'  or name like 'Land%'or name like 'Mercedes%'  or name like 'Volvo%') order by name; </vt:lpstr>
      <vt:lpstr>select count(*) from car_details; </vt:lpstr>
      <vt:lpstr>select *from car_details where (name like 'M%' or name like 'TA%' or name like 'HY%'  or name like ‘HO%'or name like 'CH%'  or name like 'TO%') having fuel like 'CNG%' order by name; </vt:lpstr>
      <vt:lpstr>select name, year, selling_price, km_driven, fuel, seller_type, transmission, owner, count(name) as total_model_sell from car_details group by name order by total_model_sell desc; </vt:lpstr>
      <vt:lpstr>select fuel,count(fuel) as fuel_count from car_details group by fuel; </vt:lpstr>
      <vt:lpstr>select transmission,count(transmission) as transmission_count from car_details group by transmission; </vt:lpstr>
      <vt:lpstr>update car_details set year =2022;</vt:lpstr>
      <vt:lpstr>drop table car_details;</vt:lpstr>
      <vt:lpstr>drop database project;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select*from car_details;</dc:title>
  <dc:creator>Chinmay Modak</dc:creator>
  <cp:lastModifiedBy>Chinmay Modak</cp:lastModifiedBy>
  <cp:revision>4</cp:revision>
  <dcterms:created xsi:type="dcterms:W3CDTF">2022-11-18T09:07:25Z</dcterms:created>
  <dcterms:modified xsi:type="dcterms:W3CDTF">2022-11-19T08:44:21Z</dcterms:modified>
</cp:coreProperties>
</file>